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335649"/>
            <a:ext cx="4919305" cy="35583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1361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Shorting Jazz Pharmaceuticals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361021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indicates that Jazz Pharmaceuticals [JAZZ] is significantly overvalued, presenting a compelling opportunity to short the stock. We expect the share price to decline by 50-70% within the next 6-12 months due to a range of factors discussed in detail below.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3169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9350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5530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Saquib Uddin Akter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0289"/>
            <a:ext cx="83939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 and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143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0599" y="369939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614380"/>
            <a:ext cx="3085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Short Recommendation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10479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recommend shorting Jazz Pharmaceuticals as it is overvalued by 50-70% at the current share price of ~$147.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143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70076" y="3699391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Catalysts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4104799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Xyrem generics, pricing pressure, and pipeline underperformance are likely to drive the stock price down in the next 6-12 months.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143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0509" y="369939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Hedging Strategies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4104799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Investors can use call options, short positions, or a biotech/pharma index fund to mitigate the downside risks.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776" y="390763"/>
            <a:ext cx="3640812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750" b="1" spc="-8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Company Background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5776" y="1187410"/>
            <a:ext cx="177081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spc="-42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Industry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5776" y="1550194"/>
            <a:ext cx="4315420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Specialty pharmaceuticals, focusing on orphan drugs for narcolepsy, leukemia, and stem-cell complications.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164336" y="1187410"/>
            <a:ext cx="177081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spc="-42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Financials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164336" y="1550194"/>
            <a:ext cx="4315420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$1.5 billion revenue; $759 million EBITDA. Market cap of $9.1 billion; Enterprise Value of $10.5 billion.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9832896" y="1187410"/>
            <a:ext cx="177081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spc="-42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Portfolio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9832896" y="1550194"/>
            <a:ext cx="4315420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Xyrem (75% of revenue), Erwinaze (~14%), Defitelio (~7%).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776" y="2290286"/>
            <a:ext cx="8145780" cy="5548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Investment Thesis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5298400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Xyrem Generics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Generics likely to enter market in FY 20-21, earlier than the market's FY 23 assumption, reducing intrinsic value by ~10%.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0076" y="5298400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Pricing Power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ability to increase prices significantly, limiting revenue growth and reducing intrinsic value by 20-25%.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0509" y="5298400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Pipeline Drugs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Vyxeos and JZP-110 unlikely to achieve expected peak sales, lowering intrinsic value by ~20%.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Catalysts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2009" y="224778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Xyrem Generics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generics companies seeking FDA approval, with potential litigation resolution in the next 12 months.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8315" y="4144447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Pricing Pressure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Industry-wide scrutiny on price increases, with Allergan's pledge to limit annual hikes to 10%.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5576" y="6041112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3611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Pipeline Underperformance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sales results for Vyxeos and JZP-110 could disappoint the market, lowering growth expectations.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866537"/>
            <a:ext cx="11430000" cy="4381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588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Valuation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6371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10-year DCF analysis, even with optimistic long-term assumptions, indicates that Jazz Pharmaceuticals is overvalued by 50-70% at the current share price of ~$147.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65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DCF Assumptions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5533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6315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50686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Downside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50686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50686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Upside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013472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15718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Xyrem Peak Sales: $0.2B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15718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Xyrem Peak Sales: $0.3B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15718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Xyrem Peak Sales: $0.3B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66379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8075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Erwinaze Peak Sales: $0.3B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80750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Erwinaze Peak Sales: $0.4B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8075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Erwinaze Peak Sales: $0.6B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314111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45781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Defitelio Peak Sales: $0.3B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45781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Defitelio Peak Sales: $0.4B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45781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Defitelio Peak Sales: $0.6B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96443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10813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Vyxeos &amp; JZP-110 Sales: Modest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10813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Vyxeos &amp; JZP-110 Sales: Moderate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10813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Vyxeos &amp; JZP-110 Sales: Optimistic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1474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575845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Margins: 40% to 25-30%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575845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Margins: 40% to 25-30%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575845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Margins: 40% to 25-30%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626506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9653" y="640877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WACC: 10.0% to 7.5%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5375077" y="640877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WACC: 10.0% to 7.5%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716691" y="640877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WACC: 10.0% to 7.5%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296" y="513278"/>
            <a:ext cx="4666774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spc="-11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DCF Sensitivities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296" y="1376601"/>
            <a:ext cx="9380220" cy="299466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96" y="4581168"/>
            <a:ext cx="10713006" cy="25831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3296" y="7374255"/>
            <a:ext cx="13323808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2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 in the Upside Case, the company appears overvalued. The Base Case requires significantly lower discount rates and higher terminal growth for it to be undervalued.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62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Risks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1521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Late Xyrem Generics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4006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FY 23 entrance rather than FY 20-21 could boost share price by ~10%.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1521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849648"/>
            <a:ext cx="3277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Pipeline Outperformance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34006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Vyxeos and JZP-110 exceeding expectations could raise share price by 15-20%.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1521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849648"/>
            <a:ext cx="3442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Early-Stage Drug Potential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34006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Positive data for JZP-258 and JZP-507 could add another 10-15% upside.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Mitigation Strategies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Call Options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1847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$170-$180 call options to limit losses to 15-20%.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363426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428053"/>
            <a:ext cx="2885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Short Xyrem Generics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91847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 competitors like Hikma and Par to hedge Xyrem risk.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363426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Biotech/Pharma ETF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1847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a broad industry index fund to hedge pipeline and pricing risks.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2024-10-19T09:25:05Z</dcterms:created>
  <dcterms:modified xsi:type="dcterms:W3CDTF">2024-10-19T09:25:05Z</dcterms:modified>
</cp:coreProperties>
</file>